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9" r:id="rId2"/>
    <p:sldId id="256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  <p:sldId id="282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98A1B-AB53-4472-A3ED-0DBCFC096BD7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0A487E-CECA-4153-A3B0-B86485B721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858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ED8FE-F970-F253-F57F-5CC209F9F8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553B7D-A4CF-A4D4-B701-6B076F5A4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0AA47-C195-790C-BB3F-4A4FAA065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4AA7-0B3C-4B99-AACD-A2497605E12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C9B12D-05F7-1BC2-95CE-94D9C2027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1D3706-5AFB-6B7E-00DA-43380D876C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26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AF60D-005C-B1B4-BE65-F810416E5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117053-058C-93FB-BCDD-63B01889B0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A1632D-1709-593B-40CB-548957BB16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4AA7-0B3C-4B99-AACD-A2497605E12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C9BABF-7A4B-291C-821D-6A6C75D6D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C78E2E-59B0-B94D-8D0C-36EDFB4C9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186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66DB81-5C80-B5A4-AD28-AD29EEE6EE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21180D-CA43-0E6B-E9E0-558F2B26CE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562A47-762C-B4C4-BB04-E58053697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4AA7-0B3C-4B99-AACD-A2497605E12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35870-1081-19C1-93F7-0BDE3DBBF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5B5429-3741-A658-36D9-05B0DB8927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49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B9BD4-7DF6-7F38-98AD-DD2EBB035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C32B5-3EAF-D8EF-CC15-2935DE5DD7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D3A41C-5AD0-D938-3F58-A2D6372F7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4AA7-0B3C-4B99-AACD-A2497605E12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3EFD7-7430-4461-DB80-49A132983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1D56F-6C71-FFB8-FB41-A0E8550CD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352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01BEE-0037-D31E-9B83-BAB8A5F16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56037E-0202-1F68-59C0-CD0C916C7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4107A-F509-A365-C23E-688E3CDC6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4AA7-0B3C-4B99-AACD-A2497605E12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553194-6DDD-6418-04C2-B3F11B5A4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29CA5B-76C7-2139-84AA-26430AC17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608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8B0AA-1CE5-1C18-0DEC-F14D782FE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E2B3C-E514-FA8A-0EFD-129456681B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D23566-D0DB-DD2C-E1C0-43A5C02C4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B898B3-2E73-7AF5-3AA0-CB9DE506E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4AA7-0B3C-4B99-AACD-A2497605E12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2E264-F057-19D0-60C5-D61BCECC3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37D383-13F8-43A0-28A5-B08659EB3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669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7EBF4-C13C-FAAD-BAFE-63BEE5B90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DFA45F-9C24-1401-42CC-1F6294E869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5DE78F-45F5-7E83-38EB-719DA9F30D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E86F4D-17B9-9476-7E55-798786374F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CF88A4-C4EB-9626-29DB-92A811B989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3F3A1F-4FF4-06FE-1388-ACF96C5F0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4AA7-0B3C-4B99-AACD-A2497605E12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51FA99-65EE-511A-E468-A397D3111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81FA14-0403-4582-CFF1-F584C1F75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662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7B4CD-2BB7-1B2A-FFD1-304D5ABB3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034EAB-ADB7-390B-DF26-E00FBA4D7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4AA7-0B3C-4B99-AACD-A2497605E12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115415-E84C-9F48-4A25-4E681F9A1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16C265-84E9-7824-E408-4B0D887B7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204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D25881-C8ED-BD24-F23F-52AF688F7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4AA7-0B3C-4B99-AACD-A2497605E12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845513-A943-AB5B-7ACF-5F231596E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947851-C61C-9477-41B0-7882502A2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305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50917-4B86-9D87-FCD8-77295B519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CF731-86DC-E099-C5F3-28815C433B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BF294-A4AA-D019-9327-7767ED5A0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FA5D27-6969-E690-058B-1056AB7AB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4AA7-0B3C-4B99-AACD-A2497605E12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E032BA-BD39-2995-FC5F-FFD20243C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68000F-63CF-D2A6-2F5B-E2177FACD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445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C7C76-073A-7DCD-E118-BA886E944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CCE9C5-12AD-42D4-713E-F8FCFB1F86A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B6AFCEA-28E0-8649-8FE1-72D009A824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4B9FA0-5CC5-E92E-CE62-012FDF508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FC4AA7-0B3C-4B99-AACD-A2497605E12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F2360C-8F19-B027-8EFB-234CAA39E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A03588-D684-6395-738B-2FBACE619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0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DBB759-2816-D268-5240-26923F425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4E184-5CF7-BAB9-18E3-E709C12E4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8DC7E-C404-FF1B-9F18-6A8B94FAE4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FC4AA7-0B3C-4B99-AACD-A2497605E128}" type="datetimeFigureOut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23B73A-504A-52FA-3FEC-8B7F4DB788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BD4CBA-17A6-70A2-81CE-325A9D9B82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5BCC4D-7F4D-4DF4-A255-04138F5544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159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521CF-25EB-15C3-4FFA-9DFF5CCC71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4279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C6001F-F6C8-B7AD-3C7E-59BA621EB3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9919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3D8C4C4-AA57-6A76-598E-D0ECDDCC2AAB}"/>
              </a:ext>
            </a:extLst>
          </p:cNvPr>
          <p:cNvGrpSpPr/>
          <p:nvPr/>
        </p:nvGrpSpPr>
        <p:grpSpPr>
          <a:xfrm>
            <a:off x="2507226" y="0"/>
            <a:ext cx="7177548" cy="1666240"/>
            <a:chOff x="0" y="0"/>
            <a:chExt cx="7515225" cy="166624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FD9BD99-FB22-B620-2BB9-29DFC6326B93}"/>
                </a:ext>
              </a:extLst>
            </p:cNvPr>
            <p:cNvSpPr/>
            <p:nvPr/>
          </p:nvSpPr>
          <p:spPr>
            <a:xfrm>
              <a:off x="0" y="0"/>
              <a:ext cx="7515225" cy="166624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2747C6B-C15E-B4F5-A4FB-597342012FAD}"/>
                </a:ext>
              </a:extLst>
            </p:cNvPr>
            <p:cNvGrpSpPr/>
            <p:nvPr/>
          </p:nvGrpSpPr>
          <p:grpSpPr>
            <a:xfrm>
              <a:off x="114300" y="152400"/>
              <a:ext cx="7143750" cy="1461135"/>
              <a:chOff x="0" y="0"/>
              <a:chExt cx="7143750" cy="1461135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884B20C1-447B-09B9-8F40-2A8D5258B54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783" r="5143" b="44973"/>
              <a:stretch/>
            </p:blipFill>
            <p:spPr bwMode="auto">
              <a:xfrm>
                <a:off x="0" y="0"/>
                <a:ext cx="6170930" cy="87058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0D284FE-A620-693E-D702-95F38B1CCDD9}"/>
                  </a:ext>
                </a:extLst>
              </p:cNvPr>
              <p:cNvSpPr/>
              <p:nvPr/>
            </p:nvSpPr>
            <p:spPr>
              <a:xfrm>
                <a:off x="0" y="866775"/>
                <a:ext cx="6171565" cy="59436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en-US" sz="15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The First National Conference on the Convergence of Administrative Sciences and Engineering in the Age of Artificial Intelligence</a:t>
                </a:r>
                <a:endParaRPr lang="en-US" sz="1100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E294DDC6-E87E-520D-D958-EBADE99417A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2625" y="0"/>
                <a:ext cx="418465" cy="5619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3C362B1B-7BDE-993E-9764-7F6790AE932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1725" y="0"/>
                <a:ext cx="962025" cy="1461135"/>
              </a:xfrm>
              <a:prstGeom prst="rect">
                <a:avLst/>
              </a:prstGeom>
            </p:spPr>
          </p:pic>
        </p:grpSp>
      </p:grp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C8F09EAC-C841-8D60-5080-0E68AE933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DBF2-E5B7-4831-8D86-22EB1DC2A6C6}" type="datetime1">
              <a:rPr lang="en-US" smtClean="0"/>
              <a:t>12/1/2025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C90F170C-BD29-7AA3-5157-A38B43B7C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-17077"/>
            <a:ext cx="11518489" cy="16833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ECAA17A-6A65-9C8A-D7C1-4EE2A2E5A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1</a:t>
            </a:fld>
            <a:endParaRPr lang="en-US"/>
          </a:p>
        </p:txBody>
      </p:sp>
      <p:sp>
        <p:nvSpPr>
          <p:cNvPr id="14" name="Rounded Rectangle 3">
            <a:extLst>
              <a:ext uri="{FF2B5EF4-FFF2-40B4-BE49-F238E27FC236}">
                <a16:creationId xmlns:a16="http://schemas.microsoft.com/office/drawing/2014/main" id="{A01CB6F9-11F6-44A8-A1B1-5216ACF019EF}"/>
              </a:ext>
            </a:extLst>
          </p:cNvPr>
          <p:cNvSpPr/>
          <p:nvPr/>
        </p:nvSpPr>
        <p:spPr>
          <a:xfrm>
            <a:off x="2305050" y="2654597"/>
            <a:ext cx="7450556" cy="14134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4">
            <a:extLst>
              <a:ext uri="{FF2B5EF4-FFF2-40B4-BE49-F238E27FC236}">
                <a16:creationId xmlns:a16="http://schemas.microsoft.com/office/drawing/2014/main" id="{0839C339-E16A-4B9F-91BA-BB135C1C537C}"/>
              </a:ext>
            </a:extLst>
          </p:cNvPr>
          <p:cNvSpPr/>
          <p:nvPr/>
        </p:nvSpPr>
        <p:spPr>
          <a:xfrm>
            <a:off x="2305050" y="5441616"/>
            <a:ext cx="7450556" cy="121493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500E5CD-E20E-4BB6-A74B-C4CEFFBD4A5D}"/>
              </a:ext>
            </a:extLst>
          </p:cNvPr>
          <p:cNvSpPr txBox="1"/>
          <p:nvPr/>
        </p:nvSpPr>
        <p:spPr>
          <a:xfrm>
            <a:off x="4201564" y="1438608"/>
            <a:ext cx="37232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4800" b="1" dirty="0">
                <a:solidFill>
                  <a:srgbClr val="002060"/>
                </a:solidFill>
                <a:latin typeface="w_Mitra Black" panose="02000500000000020004" pitchFamily="2" charset="-78"/>
                <a:cs typeface="B Nazanin" panose="00000400000000000000" pitchFamily="2" charset="-78"/>
              </a:rPr>
              <a:t>عنـــوان:</a:t>
            </a:r>
            <a:endParaRPr lang="en-US" sz="48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  <p:sp>
        <p:nvSpPr>
          <p:cNvPr id="17" name="Subtitle 4">
            <a:extLst>
              <a:ext uri="{FF2B5EF4-FFF2-40B4-BE49-F238E27FC236}">
                <a16:creationId xmlns:a16="http://schemas.microsoft.com/office/drawing/2014/main" id="{AF79F4AB-9192-411A-A266-D07A89903C67}"/>
              </a:ext>
            </a:extLst>
          </p:cNvPr>
          <p:cNvSpPr txBox="1">
            <a:spLocks/>
          </p:cNvSpPr>
          <p:nvPr/>
        </p:nvSpPr>
        <p:spPr>
          <a:xfrm>
            <a:off x="2667000" y="4358276"/>
            <a:ext cx="6739196" cy="718658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a-IR" sz="4400" b="1" dirty="0">
                <a:solidFill>
                  <a:srgbClr val="002060"/>
                </a:solidFill>
                <a:latin typeface="w_Mitra Black" panose="02000500000000020004" pitchFamily="2" charset="-78"/>
                <a:cs typeface="B Nazanin" panose="00000400000000000000" pitchFamily="2" charset="-78"/>
              </a:rPr>
              <a:t>نویسندگان:</a:t>
            </a:r>
            <a:endParaRPr lang="en-US" sz="4400" b="1" dirty="0">
              <a:solidFill>
                <a:srgbClr val="002060"/>
              </a:solidFill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034832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8DDB1C-A6C8-A11F-FB88-F19941721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DADB6-9D05-32D6-13F8-4922669A5C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4279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6C2A64-9A6C-2C3C-E6BA-22F8BF1761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9919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872534A-2D10-3A6E-4683-375E548C58DC}"/>
              </a:ext>
            </a:extLst>
          </p:cNvPr>
          <p:cNvGrpSpPr/>
          <p:nvPr/>
        </p:nvGrpSpPr>
        <p:grpSpPr>
          <a:xfrm>
            <a:off x="2507226" y="0"/>
            <a:ext cx="7177548" cy="1666240"/>
            <a:chOff x="0" y="0"/>
            <a:chExt cx="7515225" cy="166624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E64FACD-672F-FFE5-E164-EBE075C8EC6E}"/>
                </a:ext>
              </a:extLst>
            </p:cNvPr>
            <p:cNvSpPr/>
            <p:nvPr/>
          </p:nvSpPr>
          <p:spPr>
            <a:xfrm>
              <a:off x="0" y="0"/>
              <a:ext cx="7515225" cy="166624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5D06F53-CD52-6F21-72BC-B3C05FCF7758}"/>
                </a:ext>
              </a:extLst>
            </p:cNvPr>
            <p:cNvGrpSpPr/>
            <p:nvPr/>
          </p:nvGrpSpPr>
          <p:grpSpPr>
            <a:xfrm>
              <a:off x="114300" y="152400"/>
              <a:ext cx="7143750" cy="1461135"/>
              <a:chOff x="0" y="0"/>
              <a:chExt cx="7143750" cy="1461135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1D3DF846-87A6-A426-B77B-999A3BA7E733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783" r="5143" b="44973"/>
              <a:stretch/>
            </p:blipFill>
            <p:spPr bwMode="auto">
              <a:xfrm>
                <a:off x="0" y="0"/>
                <a:ext cx="6170930" cy="87058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B9EA8D8-1162-5B9F-A933-5E3575B4EA7B}"/>
                  </a:ext>
                </a:extLst>
              </p:cNvPr>
              <p:cNvSpPr/>
              <p:nvPr/>
            </p:nvSpPr>
            <p:spPr>
              <a:xfrm>
                <a:off x="0" y="866775"/>
                <a:ext cx="6171565" cy="59436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en-US" sz="15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The First National Conference on the Convergence of Administrative Sciences and Engineering in the Age of Artificial Intelligence</a:t>
                </a:r>
                <a:endParaRPr lang="en-US" sz="1100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E3A17772-A89C-BEEB-DF48-00FC096C075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2625" y="0"/>
                <a:ext cx="418465" cy="5619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705C8BA5-6012-6908-4436-CEDE704A60B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1725" y="0"/>
                <a:ext cx="962025" cy="1461135"/>
              </a:xfrm>
              <a:prstGeom prst="rect">
                <a:avLst/>
              </a:prstGeom>
            </p:spPr>
          </p:pic>
        </p:grpSp>
      </p:grp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30D25777-7CE4-D224-29AD-9E1192B9FE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DBF2-E5B7-4831-8D86-22EB1DC2A6C6}" type="datetime1">
              <a:rPr lang="en-US" smtClean="0"/>
              <a:t>12/1/2025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399FF8D9-9F81-EDCA-9B2E-969380253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-17077"/>
            <a:ext cx="11518489" cy="16833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C4C7D148-9768-390E-52C6-C734721F6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078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A5760E-8C75-EC90-5855-FF298EC7D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9A640-754E-ECE0-6D3C-CFB76EE54E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4279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C2666A-15D5-6988-392A-5CB15015DC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9919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A15B350-4247-3057-EC47-EB0B7CC69305}"/>
              </a:ext>
            </a:extLst>
          </p:cNvPr>
          <p:cNvGrpSpPr/>
          <p:nvPr/>
        </p:nvGrpSpPr>
        <p:grpSpPr>
          <a:xfrm>
            <a:off x="2507226" y="0"/>
            <a:ext cx="7177548" cy="1666240"/>
            <a:chOff x="0" y="0"/>
            <a:chExt cx="7515225" cy="166624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E93D79E-B3AF-08DD-2092-C3DD7CBA1897}"/>
                </a:ext>
              </a:extLst>
            </p:cNvPr>
            <p:cNvSpPr/>
            <p:nvPr/>
          </p:nvSpPr>
          <p:spPr>
            <a:xfrm>
              <a:off x="0" y="0"/>
              <a:ext cx="7515225" cy="166624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4DFBA0C-5BAF-29BC-2849-221CD81866F9}"/>
                </a:ext>
              </a:extLst>
            </p:cNvPr>
            <p:cNvGrpSpPr/>
            <p:nvPr/>
          </p:nvGrpSpPr>
          <p:grpSpPr>
            <a:xfrm>
              <a:off x="114300" y="152400"/>
              <a:ext cx="7143750" cy="1461135"/>
              <a:chOff x="0" y="0"/>
              <a:chExt cx="7143750" cy="1461135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73DD3E10-943F-2A00-D65A-1744819BFD7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783" r="5143" b="44973"/>
              <a:stretch/>
            </p:blipFill>
            <p:spPr bwMode="auto">
              <a:xfrm>
                <a:off x="0" y="0"/>
                <a:ext cx="6170930" cy="87058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316AFA8-A70D-4DC8-A427-7E106E3B0079}"/>
                  </a:ext>
                </a:extLst>
              </p:cNvPr>
              <p:cNvSpPr/>
              <p:nvPr/>
            </p:nvSpPr>
            <p:spPr>
              <a:xfrm>
                <a:off x="0" y="866775"/>
                <a:ext cx="6171565" cy="59436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en-US" sz="15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The First National Conference on the Convergence of Administrative Sciences and Engineering in the Age of Artificial Intelligence</a:t>
                </a:r>
                <a:endParaRPr lang="en-US" sz="1100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82CFA857-BC60-A2AA-F320-5B7F03EEC7F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2625" y="0"/>
                <a:ext cx="418465" cy="5619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DE6DE058-6AFF-D6CE-8587-2403AF23184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1725" y="0"/>
                <a:ext cx="962025" cy="1461135"/>
              </a:xfrm>
              <a:prstGeom prst="rect">
                <a:avLst/>
              </a:prstGeom>
            </p:spPr>
          </p:pic>
        </p:grpSp>
      </p:grp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845CF3A6-CEDE-594F-EB31-65AF2272E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DBF2-E5B7-4831-8D86-22EB1DC2A6C6}" type="datetime1">
              <a:rPr lang="en-US" smtClean="0"/>
              <a:t>12/1/2025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23539672-AA61-A484-0E47-3464904A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-17077"/>
            <a:ext cx="11518489" cy="16833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8E1C9859-1702-9596-8FD9-0CF7CCE32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0214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64E9DF-E1BE-095C-26BE-82A70DFA2C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BD985-716D-0B6F-B5BA-91F438F940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4279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57CF57-5660-A8E2-580A-0226D17863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9919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FD0B7F2-81D9-8355-BBBE-155F2990ED30}"/>
              </a:ext>
            </a:extLst>
          </p:cNvPr>
          <p:cNvGrpSpPr/>
          <p:nvPr/>
        </p:nvGrpSpPr>
        <p:grpSpPr>
          <a:xfrm>
            <a:off x="2507226" y="0"/>
            <a:ext cx="7177548" cy="1666240"/>
            <a:chOff x="0" y="0"/>
            <a:chExt cx="7515225" cy="166624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4DB25F92-7059-0D58-B511-9BBF867E44EA}"/>
                </a:ext>
              </a:extLst>
            </p:cNvPr>
            <p:cNvSpPr/>
            <p:nvPr/>
          </p:nvSpPr>
          <p:spPr>
            <a:xfrm>
              <a:off x="0" y="0"/>
              <a:ext cx="7515225" cy="166624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8CBE34FE-3BFC-B399-79D9-0745976839F2}"/>
                </a:ext>
              </a:extLst>
            </p:cNvPr>
            <p:cNvGrpSpPr/>
            <p:nvPr/>
          </p:nvGrpSpPr>
          <p:grpSpPr>
            <a:xfrm>
              <a:off x="114300" y="152400"/>
              <a:ext cx="7143750" cy="1461135"/>
              <a:chOff x="0" y="0"/>
              <a:chExt cx="7143750" cy="1461135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8978E840-5110-7B8F-40D2-5565BFB62D1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783" r="5143" b="44973"/>
              <a:stretch/>
            </p:blipFill>
            <p:spPr bwMode="auto">
              <a:xfrm>
                <a:off x="0" y="0"/>
                <a:ext cx="6170930" cy="87058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A1337EC5-FA92-3700-764F-DFD029C716F2}"/>
                  </a:ext>
                </a:extLst>
              </p:cNvPr>
              <p:cNvSpPr/>
              <p:nvPr/>
            </p:nvSpPr>
            <p:spPr>
              <a:xfrm>
                <a:off x="0" y="866775"/>
                <a:ext cx="6171565" cy="59436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en-US" sz="15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The First National Conference on the Convergence of Administrative Sciences and Engineering in the Age of Artificial Intelligence</a:t>
                </a:r>
                <a:endParaRPr lang="en-US" sz="1100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B0E19EE9-C25D-CAB8-817A-24A9BAC8C13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2625" y="0"/>
                <a:ext cx="418465" cy="5619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3DEE9DCC-4610-B0C1-D615-91B69997037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1725" y="0"/>
                <a:ext cx="962025" cy="1461135"/>
              </a:xfrm>
              <a:prstGeom prst="rect">
                <a:avLst/>
              </a:prstGeom>
            </p:spPr>
          </p:pic>
        </p:grpSp>
      </p:grp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35F77A2A-65C4-5E32-4F4D-C2BFF0884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DBF2-E5B7-4831-8D86-22EB1DC2A6C6}" type="datetime1">
              <a:rPr lang="en-US" smtClean="0"/>
              <a:t>12/1/2025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0818374E-4CB3-074D-76ED-E0A5F2AFD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-17077"/>
            <a:ext cx="11518489" cy="16833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CDE27159-3677-5D31-DA92-539596358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0476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1FFADA-D058-ED26-5CC9-4D66D303D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79C7E-EEDE-3C29-45D9-0FD3FFBC08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4279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A55C3A-B107-D059-A424-2C637A49FA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9919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9AB64D0-90C1-8774-4206-870D15EFDAA2}"/>
              </a:ext>
            </a:extLst>
          </p:cNvPr>
          <p:cNvGrpSpPr/>
          <p:nvPr/>
        </p:nvGrpSpPr>
        <p:grpSpPr>
          <a:xfrm>
            <a:off x="2507226" y="0"/>
            <a:ext cx="7177548" cy="1666240"/>
            <a:chOff x="0" y="0"/>
            <a:chExt cx="7515225" cy="166624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31270FF-F033-8354-077F-8B653628D58A}"/>
                </a:ext>
              </a:extLst>
            </p:cNvPr>
            <p:cNvSpPr/>
            <p:nvPr/>
          </p:nvSpPr>
          <p:spPr>
            <a:xfrm>
              <a:off x="0" y="0"/>
              <a:ext cx="7515225" cy="166624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7E8E901-3342-165D-38E4-FBB3D4C3A87D}"/>
                </a:ext>
              </a:extLst>
            </p:cNvPr>
            <p:cNvGrpSpPr/>
            <p:nvPr/>
          </p:nvGrpSpPr>
          <p:grpSpPr>
            <a:xfrm>
              <a:off x="114300" y="152400"/>
              <a:ext cx="7143750" cy="1461135"/>
              <a:chOff x="0" y="0"/>
              <a:chExt cx="7143750" cy="1461135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B267826E-6F64-D9BA-C91A-C2971044F8C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783" r="5143" b="44973"/>
              <a:stretch/>
            </p:blipFill>
            <p:spPr bwMode="auto">
              <a:xfrm>
                <a:off x="0" y="0"/>
                <a:ext cx="6170930" cy="87058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A191768-3441-0F49-B011-10CCD8289E83}"/>
                  </a:ext>
                </a:extLst>
              </p:cNvPr>
              <p:cNvSpPr/>
              <p:nvPr/>
            </p:nvSpPr>
            <p:spPr>
              <a:xfrm>
                <a:off x="0" y="866775"/>
                <a:ext cx="6171565" cy="59436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en-US" sz="15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The First National Conference on the Convergence of Administrative Sciences and Engineering in the Age of Artificial Intelligence</a:t>
                </a:r>
                <a:endParaRPr lang="en-US" sz="1100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0FEE8972-B4BD-36AA-045C-6CB4BAA02A7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2625" y="0"/>
                <a:ext cx="418465" cy="5619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ABBFCB09-582A-E44C-125E-E5AD445D991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1725" y="0"/>
                <a:ext cx="962025" cy="1461135"/>
              </a:xfrm>
              <a:prstGeom prst="rect">
                <a:avLst/>
              </a:prstGeom>
            </p:spPr>
          </p:pic>
        </p:grpSp>
      </p:grp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D8C6A20C-5FC6-D26D-827C-E6589DE6D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DBF2-E5B7-4831-8D86-22EB1DC2A6C6}" type="datetime1">
              <a:rPr lang="en-US" smtClean="0"/>
              <a:t>12/1/2025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397F3EE4-A24C-A318-7936-5E6853D5D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-17077"/>
            <a:ext cx="11518489" cy="16833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CC1FB8E-4BC8-7A09-93BF-FDB9C6AA0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3876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A36506-CA1C-9D4D-B767-679514049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F82602-8647-7FEF-9CEF-E27115A05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4279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6B3F74-2D7B-F5F3-01E5-CD4C9BFB5E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9919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3707715-6C65-5478-BF82-DAC2F3A004F9}"/>
              </a:ext>
            </a:extLst>
          </p:cNvPr>
          <p:cNvGrpSpPr/>
          <p:nvPr/>
        </p:nvGrpSpPr>
        <p:grpSpPr>
          <a:xfrm>
            <a:off x="2507226" y="0"/>
            <a:ext cx="7177548" cy="1666240"/>
            <a:chOff x="0" y="0"/>
            <a:chExt cx="7515225" cy="166624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E5B1DE8-8D9A-62B4-4FC7-6651A65A7616}"/>
                </a:ext>
              </a:extLst>
            </p:cNvPr>
            <p:cNvSpPr/>
            <p:nvPr/>
          </p:nvSpPr>
          <p:spPr>
            <a:xfrm>
              <a:off x="0" y="0"/>
              <a:ext cx="7515225" cy="166624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7193E15-F1D4-E2E3-BFDF-D6D1E515FD6C}"/>
                </a:ext>
              </a:extLst>
            </p:cNvPr>
            <p:cNvGrpSpPr/>
            <p:nvPr/>
          </p:nvGrpSpPr>
          <p:grpSpPr>
            <a:xfrm>
              <a:off x="114300" y="152400"/>
              <a:ext cx="7143750" cy="1461135"/>
              <a:chOff x="0" y="0"/>
              <a:chExt cx="7143750" cy="1461135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D0E3CBA7-7239-E91D-AE4F-FD6B346A7A2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783" r="5143" b="44973"/>
              <a:stretch/>
            </p:blipFill>
            <p:spPr bwMode="auto">
              <a:xfrm>
                <a:off x="0" y="0"/>
                <a:ext cx="6170930" cy="87058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AB67A83-9A55-99D0-A133-2EA15243EF69}"/>
                  </a:ext>
                </a:extLst>
              </p:cNvPr>
              <p:cNvSpPr/>
              <p:nvPr/>
            </p:nvSpPr>
            <p:spPr>
              <a:xfrm>
                <a:off x="0" y="866775"/>
                <a:ext cx="6171565" cy="59436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en-US" sz="15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The First National Conference on the Convergence of Administrative Sciences and Engineering in the Age of Artificial Intelligence</a:t>
                </a:r>
                <a:endParaRPr lang="en-US" sz="1100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8D4C24B7-AFA4-422D-7591-BE356A69E3C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2625" y="0"/>
                <a:ext cx="418465" cy="5619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C914E4B0-AD2F-8964-7F97-1525F58934A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1725" y="0"/>
                <a:ext cx="962025" cy="1461135"/>
              </a:xfrm>
              <a:prstGeom prst="rect">
                <a:avLst/>
              </a:prstGeom>
            </p:spPr>
          </p:pic>
        </p:grpSp>
      </p:grp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DE30CA27-7A5D-4A02-F680-D8B53E284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DBF2-E5B7-4831-8D86-22EB1DC2A6C6}" type="datetime1">
              <a:rPr lang="en-US" smtClean="0"/>
              <a:t>12/1/2025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F5D0FF5B-B972-F0BA-575E-96CFE8642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-17077"/>
            <a:ext cx="11518489" cy="16833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2CC0B284-EDE3-C087-2DFE-7A31DEE73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7401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A204AE-880E-5F93-BCE4-193A33AF1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698A8-5BB4-B4B4-63E1-9537CD1014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4279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D76B94-E250-0C33-8EBF-5A83C6D48C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9919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F0A4EC2-9AB0-9905-986A-78B593A426FA}"/>
              </a:ext>
            </a:extLst>
          </p:cNvPr>
          <p:cNvGrpSpPr/>
          <p:nvPr/>
        </p:nvGrpSpPr>
        <p:grpSpPr>
          <a:xfrm>
            <a:off x="2507226" y="0"/>
            <a:ext cx="7177548" cy="1666240"/>
            <a:chOff x="0" y="0"/>
            <a:chExt cx="7515225" cy="166624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D7FD6CF-92B3-B3AC-0035-D588B0756758}"/>
                </a:ext>
              </a:extLst>
            </p:cNvPr>
            <p:cNvSpPr/>
            <p:nvPr/>
          </p:nvSpPr>
          <p:spPr>
            <a:xfrm>
              <a:off x="0" y="0"/>
              <a:ext cx="7515225" cy="166624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6AB08906-83AC-D7B2-30D8-80E47E46A0F3}"/>
                </a:ext>
              </a:extLst>
            </p:cNvPr>
            <p:cNvGrpSpPr/>
            <p:nvPr/>
          </p:nvGrpSpPr>
          <p:grpSpPr>
            <a:xfrm>
              <a:off x="114300" y="152400"/>
              <a:ext cx="7143750" cy="1461135"/>
              <a:chOff x="0" y="0"/>
              <a:chExt cx="7143750" cy="1461135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B2BF6C02-5349-F2E6-52AA-EDB390767B7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783" r="5143" b="44973"/>
              <a:stretch/>
            </p:blipFill>
            <p:spPr bwMode="auto">
              <a:xfrm>
                <a:off x="0" y="0"/>
                <a:ext cx="6170930" cy="87058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67E8DBA-C824-527D-1EF2-9F0F3DF953DC}"/>
                  </a:ext>
                </a:extLst>
              </p:cNvPr>
              <p:cNvSpPr/>
              <p:nvPr/>
            </p:nvSpPr>
            <p:spPr>
              <a:xfrm>
                <a:off x="0" y="866775"/>
                <a:ext cx="6171565" cy="59436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en-US" sz="15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The First National Conference on the Convergence of Administrative Sciences and Engineering in the Age of Artificial Intelligence</a:t>
                </a:r>
                <a:endParaRPr lang="en-US" sz="1100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E2128262-7569-0069-F46B-185FC910283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2625" y="0"/>
                <a:ext cx="418465" cy="5619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46D2B5FC-1097-1691-7204-EA9197EE08C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1725" y="0"/>
                <a:ext cx="962025" cy="1461135"/>
              </a:xfrm>
              <a:prstGeom prst="rect">
                <a:avLst/>
              </a:prstGeom>
            </p:spPr>
          </p:pic>
        </p:grpSp>
      </p:grp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D5CF9853-A286-A3FC-5943-4F3C450DD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DBF2-E5B7-4831-8D86-22EB1DC2A6C6}" type="datetime1">
              <a:rPr lang="en-US" smtClean="0"/>
              <a:t>12/1/2025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4B1CEA6-BB95-F5B1-E820-4FD7A0ABA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-17077"/>
            <a:ext cx="11518489" cy="16833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58EF1066-E162-E29C-28F3-EA2B0CFC3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246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521CF-25EB-15C3-4FFA-9DFF5CCC71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4279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C6001F-F6C8-B7AD-3C7E-59BA621EB3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9919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3D8C4C4-AA57-6A76-598E-D0ECDDCC2AAB}"/>
              </a:ext>
            </a:extLst>
          </p:cNvPr>
          <p:cNvGrpSpPr/>
          <p:nvPr/>
        </p:nvGrpSpPr>
        <p:grpSpPr>
          <a:xfrm>
            <a:off x="2507226" y="0"/>
            <a:ext cx="7177548" cy="1666240"/>
            <a:chOff x="0" y="0"/>
            <a:chExt cx="7515225" cy="166624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FD9BD99-FB22-B620-2BB9-29DFC6326B93}"/>
                </a:ext>
              </a:extLst>
            </p:cNvPr>
            <p:cNvSpPr/>
            <p:nvPr/>
          </p:nvSpPr>
          <p:spPr>
            <a:xfrm>
              <a:off x="0" y="0"/>
              <a:ext cx="7515225" cy="166624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2747C6B-C15E-B4F5-A4FB-597342012FAD}"/>
                </a:ext>
              </a:extLst>
            </p:cNvPr>
            <p:cNvGrpSpPr/>
            <p:nvPr/>
          </p:nvGrpSpPr>
          <p:grpSpPr>
            <a:xfrm>
              <a:off x="114300" y="152400"/>
              <a:ext cx="7143750" cy="1461135"/>
              <a:chOff x="0" y="0"/>
              <a:chExt cx="7143750" cy="1461135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884B20C1-447B-09B9-8F40-2A8D5258B54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783" r="5143" b="44973"/>
              <a:stretch/>
            </p:blipFill>
            <p:spPr bwMode="auto">
              <a:xfrm>
                <a:off x="0" y="0"/>
                <a:ext cx="6170930" cy="87058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0D284FE-A620-693E-D702-95F38B1CCDD9}"/>
                  </a:ext>
                </a:extLst>
              </p:cNvPr>
              <p:cNvSpPr/>
              <p:nvPr/>
            </p:nvSpPr>
            <p:spPr>
              <a:xfrm>
                <a:off x="0" y="866775"/>
                <a:ext cx="6171565" cy="59436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en-US" sz="15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The First National Conference on the Convergence of Administrative Sciences and Engineering in the Age of Artificial Intelligence</a:t>
                </a:r>
                <a:endParaRPr lang="en-US" sz="1100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E294DDC6-E87E-520D-D958-EBADE99417A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2625" y="0"/>
                <a:ext cx="418465" cy="5619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3C362B1B-7BDE-993E-9764-7F6790AE932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1725" y="0"/>
                <a:ext cx="962025" cy="1461135"/>
              </a:xfrm>
              <a:prstGeom prst="rect">
                <a:avLst/>
              </a:prstGeom>
            </p:spPr>
          </p:pic>
        </p:grpSp>
      </p:grp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C8F09EAC-C841-8D60-5080-0E68AE933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DBF2-E5B7-4831-8D86-22EB1DC2A6C6}" type="datetime1">
              <a:rPr lang="en-US" smtClean="0"/>
              <a:t>12/1/2025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C90F170C-BD29-7AA3-5157-A38B43B7C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-17077"/>
            <a:ext cx="11518489" cy="16833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ECAA17A-6A65-9C8A-D7C1-4EE2A2E5A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790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4B8DD-1300-A578-0762-7BCD4DFE0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488D8-FC36-FD29-D1A7-194BB953E2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4279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F08581-5EF3-CFA3-118E-55574BEC4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9919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C1DE3B6-81C7-7AE5-B023-6AF1AF21122C}"/>
              </a:ext>
            </a:extLst>
          </p:cNvPr>
          <p:cNvGrpSpPr/>
          <p:nvPr/>
        </p:nvGrpSpPr>
        <p:grpSpPr>
          <a:xfrm>
            <a:off x="2507226" y="0"/>
            <a:ext cx="7177548" cy="1666240"/>
            <a:chOff x="0" y="0"/>
            <a:chExt cx="7515225" cy="166624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6DB03B0-DF3A-EF7C-368A-F33043C85718}"/>
                </a:ext>
              </a:extLst>
            </p:cNvPr>
            <p:cNvSpPr/>
            <p:nvPr/>
          </p:nvSpPr>
          <p:spPr>
            <a:xfrm>
              <a:off x="0" y="0"/>
              <a:ext cx="7515225" cy="166624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46CD8C8-BEBD-D133-CC70-EBB8E1D498CD}"/>
                </a:ext>
              </a:extLst>
            </p:cNvPr>
            <p:cNvGrpSpPr/>
            <p:nvPr/>
          </p:nvGrpSpPr>
          <p:grpSpPr>
            <a:xfrm>
              <a:off x="114300" y="152400"/>
              <a:ext cx="7143750" cy="1461135"/>
              <a:chOff x="0" y="0"/>
              <a:chExt cx="7143750" cy="1461135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9C906955-0D19-E4F8-1444-7EF808BAE2C8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783" r="5143" b="44973"/>
              <a:stretch/>
            </p:blipFill>
            <p:spPr bwMode="auto">
              <a:xfrm>
                <a:off x="0" y="0"/>
                <a:ext cx="6170930" cy="87058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EA53D88-4960-9EF5-6422-B57FDD1D1872}"/>
                  </a:ext>
                </a:extLst>
              </p:cNvPr>
              <p:cNvSpPr/>
              <p:nvPr/>
            </p:nvSpPr>
            <p:spPr>
              <a:xfrm>
                <a:off x="0" y="866775"/>
                <a:ext cx="6171565" cy="59436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en-US" sz="15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The First National Conference on the Convergence of Administrative Sciences and Engineering in the Age of Artificial Intelligence</a:t>
                </a:r>
                <a:endParaRPr lang="en-US" sz="1100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B264CF12-B6CD-4304-F1A1-DBAF1A132D6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2625" y="0"/>
                <a:ext cx="418465" cy="5619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E87DF0C8-6D76-D444-95FC-708356F6EF3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1725" y="0"/>
                <a:ext cx="962025" cy="1461135"/>
              </a:xfrm>
              <a:prstGeom prst="rect">
                <a:avLst/>
              </a:prstGeom>
            </p:spPr>
          </p:pic>
        </p:grpSp>
      </p:grp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97F67380-CDE7-F314-4A6E-C9B30A453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DBF2-E5B7-4831-8D86-22EB1DC2A6C6}" type="datetime1">
              <a:rPr lang="en-US" smtClean="0"/>
              <a:t>12/1/2025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75FC809E-9A06-9C42-382A-85DE11337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-17077"/>
            <a:ext cx="11518489" cy="16833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DE13A770-3529-3C04-DA01-BFC04F9C8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619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F18565-A005-584F-799A-C0CCE8163D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D8944-6E6A-0972-F106-AB2956D00F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4279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240CA5-BD3F-FD0D-B553-AE40F2AB59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9919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E3B6CB3-C1BE-A06F-C578-9FB581418D1C}"/>
              </a:ext>
            </a:extLst>
          </p:cNvPr>
          <p:cNvGrpSpPr/>
          <p:nvPr/>
        </p:nvGrpSpPr>
        <p:grpSpPr>
          <a:xfrm>
            <a:off x="2507226" y="0"/>
            <a:ext cx="7177548" cy="1666240"/>
            <a:chOff x="0" y="0"/>
            <a:chExt cx="7515225" cy="166624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474E2BE-ACEF-C888-A21A-22B7E06C9E9D}"/>
                </a:ext>
              </a:extLst>
            </p:cNvPr>
            <p:cNvSpPr/>
            <p:nvPr/>
          </p:nvSpPr>
          <p:spPr>
            <a:xfrm>
              <a:off x="0" y="0"/>
              <a:ext cx="7515225" cy="166624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25E8CA1-6AC6-BBFC-7BF7-62707C70719C}"/>
                </a:ext>
              </a:extLst>
            </p:cNvPr>
            <p:cNvGrpSpPr/>
            <p:nvPr/>
          </p:nvGrpSpPr>
          <p:grpSpPr>
            <a:xfrm>
              <a:off x="114300" y="152400"/>
              <a:ext cx="7143750" cy="1461135"/>
              <a:chOff x="0" y="0"/>
              <a:chExt cx="7143750" cy="1461135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4C2BA5DE-9A4A-71D2-C7F6-79794EA10B4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783" r="5143" b="44973"/>
              <a:stretch/>
            </p:blipFill>
            <p:spPr bwMode="auto">
              <a:xfrm>
                <a:off x="0" y="0"/>
                <a:ext cx="6170930" cy="87058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44082A8-8348-42F4-7145-2BCED65C0B35}"/>
                  </a:ext>
                </a:extLst>
              </p:cNvPr>
              <p:cNvSpPr/>
              <p:nvPr/>
            </p:nvSpPr>
            <p:spPr>
              <a:xfrm>
                <a:off x="0" y="866775"/>
                <a:ext cx="6171565" cy="59436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en-US" sz="15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The First National Conference on the Convergence of Administrative Sciences and Engineering in the Age of Artificial Intelligence</a:t>
                </a:r>
                <a:endParaRPr lang="en-US" sz="1100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EA06D1C7-5B62-496D-14A6-ADA958A937E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2625" y="0"/>
                <a:ext cx="418465" cy="5619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A6C6FDF7-0A4F-E6B1-6EB1-3EA0ED16BC3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1725" y="0"/>
                <a:ext cx="962025" cy="1461135"/>
              </a:xfrm>
              <a:prstGeom prst="rect">
                <a:avLst/>
              </a:prstGeom>
            </p:spPr>
          </p:pic>
        </p:grpSp>
      </p:grp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C4C23882-EFCC-9BEF-722C-317859492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DBF2-E5B7-4831-8D86-22EB1DC2A6C6}" type="datetime1">
              <a:rPr lang="en-US" smtClean="0"/>
              <a:t>12/1/2025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EA9FDF2-20FA-41D6-6EB3-CBB7891F4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-17077"/>
            <a:ext cx="11518489" cy="16833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40A2D6F-B4AB-AD78-6266-564F6DCF8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9070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D479E6-488C-A43A-9FB2-E5FC6DACB9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3C1D0-F8E7-32B3-DE53-927747DEBE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4279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1090F-4D1B-4613-CDC0-ED681BE3EE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9919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E6CF78C-8A7F-9E7D-08DE-9B6B28121717}"/>
              </a:ext>
            </a:extLst>
          </p:cNvPr>
          <p:cNvGrpSpPr/>
          <p:nvPr/>
        </p:nvGrpSpPr>
        <p:grpSpPr>
          <a:xfrm>
            <a:off x="2507226" y="0"/>
            <a:ext cx="7177548" cy="1666240"/>
            <a:chOff x="0" y="0"/>
            <a:chExt cx="7515225" cy="166624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189D504-7478-90E4-5FD9-4D3B5DA2E618}"/>
                </a:ext>
              </a:extLst>
            </p:cNvPr>
            <p:cNvSpPr/>
            <p:nvPr/>
          </p:nvSpPr>
          <p:spPr>
            <a:xfrm>
              <a:off x="0" y="0"/>
              <a:ext cx="7515225" cy="166624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1EB7C53E-EC1C-7F82-F9EA-115ACA76F143}"/>
                </a:ext>
              </a:extLst>
            </p:cNvPr>
            <p:cNvGrpSpPr/>
            <p:nvPr/>
          </p:nvGrpSpPr>
          <p:grpSpPr>
            <a:xfrm>
              <a:off x="114300" y="152400"/>
              <a:ext cx="7143750" cy="1461135"/>
              <a:chOff x="0" y="0"/>
              <a:chExt cx="7143750" cy="1461135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8619278E-1473-C567-1B8D-080EE51338F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783" r="5143" b="44973"/>
              <a:stretch/>
            </p:blipFill>
            <p:spPr bwMode="auto">
              <a:xfrm>
                <a:off x="0" y="0"/>
                <a:ext cx="6170930" cy="87058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38F6CE6-BC52-362E-4685-D3C349D9B06B}"/>
                  </a:ext>
                </a:extLst>
              </p:cNvPr>
              <p:cNvSpPr/>
              <p:nvPr/>
            </p:nvSpPr>
            <p:spPr>
              <a:xfrm>
                <a:off x="0" y="866775"/>
                <a:ext cx="6171565" cy="59436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en-US" sz="15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The First National Conference on the Convergence of Administrative Sciences and Engineering in the Age of Artificial Intelligence</a:t>
                </a:r>
                <a:endParaRPr lang="en-US" sz="1100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7648C3B3-9EAF-FA61-8608-B66FD3845E2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2625" y="0"/>
                <a:ext cx="418465" cy="5619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956E95DC-0B35-43C9-9F0B-5C7B989BE62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1725" y="0"/>
                <a:ext cx="962025" cy="1461135"/>
              </a:xfrm>
              <a:prstGeom prst="rect">
                <a:avLst/>
              </a:prstGeom>
            </p:spPr>
          </p:pic>
        </p:grpSp>
      </p:grp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16C00A7C-5BFA-B2A0-B9E0-879C38ED1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DBF2-E5B7-4831-8D86-22EB1DC2A6C6}" type="datetime1">
              <a:rPr lang="en-US" smtClean="0"/>
              <a:t>12/1/2025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CC9B6119-46F3-910B-CE50-161B9DD3B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-17077"/>
            <a:ext cx="11518489" cy="16833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9E5BFEA-380D-E953-213E-607EEA4BE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685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CB8A3-2BC5-75EE-A0E4-3F626541D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36109-D611-8AB3-E1F0-A2F0744449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4279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1944FE-6C9C-3350-DECF-9BF9437B04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9919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4950765-F151-7F89-EBEB-CB106ED9FDEF}"/>
              </a:ext>
            </a:extLst>
          </p:cNvPr>
          <p:cNvGrpSpPr/>
          <p:nvPr/>
        </p:nvGrpSpPr>
        <p:grpSpPr>
          <a:xfrm>
            <a:off x="2507226" y="0"/>
            <a:ext cx="7177548" cy="1666240"/>
            <a:chOff x="0" y="0"/>
            <a:chExt cx="7515225" cy="166624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8CF95E17-D0D5-40B2-7E4E-9411562691C4}"/>
                </a:ext>
              </a:extLst>
            </p:cNvPr>
            <p:cNvSpPr/>
            <p:nvPr/>
          </p:nvSpPr>
          <p:spPr>
            <a:xfrm>
              <a:off x="0" y="0"/>
              <a:ext cx="7515225" cy="166624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BB4C3A67-5286-F97E-9D2D-1F8C4CCB4A20}"/>
                </a:ext>
              </a:extLst>
            </p:cNvPr>
            <p:cNvGrpSpPr/>
            <p:nvPr/>
          </p:nvGrpSpPr>
          <p:grpSpPr>
            <a:xfrm>
              <a:off x="114300" y="152400"/>
              <a:ext cx="7143750" cy="1461135"/>
              <a:chOff x="0" y="0"/>
              <a:chExt cx="7143750" cy="1461135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2873776A-90B0-6E85-5130-774C9C77A96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783" r="5143" b="44973"/>
              <a:stretch/>
            </p:blipFill>
            <p:spPr bwMode="auto">
              <a:xfrm>
                <a:off x="0" y="0"/>
                <a:ext cx="6170930" cy="87058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5B918416-06CE-F637-203E-F027D8C3C37C}"/>
                  </a:ext>
                </a:extLst>
              </p:cNvPr>
              <p:cNvSpPr/>
              <p:nvPr/>
            </p:nvSpPr>
            <p:spPr>
              <a:xfrm>
                <a:off x="0" y="866775"/>
                <a:ext cx="6171565" cy="59436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en-US" sz="15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The First National Conference on the Convergence of Administrative Sciences and Engineering in the Age of Artificial Intelligence</a:t>
                </a:r>
                <a:endParaRPr lang="en-US" sz="1100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1F3695D5-133C-5A0F-C99D-715D22B658D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2625" y="0"/>
                <a:ext cx="418465" cy="5619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B1C6798E-E017-87FD-EADE-54E93991326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1725" y="0"/>
                <a:ext cx="962025" cy="1461135"/>
              </a:xfrm>
              <a:prstGeom prst="rect">
                <a:avLst/>
              </a:prstGeom>
            </p:spPr>
          </p:pic>
        </p:grpSp>
      </p:grp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3313EDDB-A10E-5436-596A-970684812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DBF2-E5B7-4831-8D86-22EB1DC2A6C6}" type="datetime1">
              <a:rPr lang="en-US" smtClean="0"/>
              <a:t>12/1/2025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6A95649-CC3C-37E4-2B78-34A4DF436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-17077"/>
            <a:ext cx="11518489" cy="16833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32A907D3-DB54-2542-01CD-EA241243E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3415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71AB0F-2D2B-88E2-4822-D912D79E78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04F38-8D1D-0B67-7D0F-1363D86B61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4279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1F6A27-6B82-331C-EFC1-055242D127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9919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FA50F837-35CD-1E16-2968-86DD1A9CEA96}"/>
              </a:ext>
            </a:extLst>
          </p:cNvPr>
          <p:cNvGrpSpPr/>
          <p:nvPr/>
        </p:nvGrpSpPr>
        <p:grpSpPr>
          <a:xfrm>
            <a:off x="2507226" y="0"/>
            <a:ext cx="7177548" cy="1666240"/>
            <a:chOff x="0" y="0"/>
            <a:chExt cx="7515225" cy="166624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0A54DCB-ED8C-785C-39C1-859748F0949D}"/>
                </a:ext>
              </a:extLst>
            </p:cNvPr>
            <p:cNvSpPr/>
            <p:nvPr/>
          </p:nvSpPr>
          <p:spPr>
            <a:xfrm>
              <a:off x="0" y="0"/>
              <a:ext cx="7515225" cy="166624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1EE72533-0B85-26B9-EE6D-72601B6D8E84}"/>
                </a:ext>
              </a:extLst>
            </p:cNvPr>
            <p:cNvGrpSpPr/>
            <p:nvPr/>
          </p:nvGrpSpPr>
          <p:grpSpPr>
            <a:xfrm>
              <a:off x="114300" y="152400"/>
              <a:ext cx="7143750" cy="1461135"/>
              <a:chOff x="0" y="0"/>
              <a:chExt cx="7143750" cy="1461135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69B1E30A-38E1-B76A-D734-F8A8C8C822CE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783" r="5143" b="44973"/>
              <a:stretch/>
            </p:blipFill>
            <p:spPr bwMode="auto">
              <a:xfrm>
                <a:off x="0" y="0"/>
                <a:ext cx="6170930" cy="87058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CF689EF-9E4D-8899-C986-9550272EA74A}"/>
                  </a:ext>
                </a:extLst>
              </p:cNvPr>
              <p:cNvSpPr/>
              <p:nvPr/>
            </p:nvSpPr>
            <p:spPr>
              <a:xfrm>
                <a:off x="0" y="866775"/>
                <a:ext cx="6171565" cy="59436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en-US" sz="15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The First National Conference on the Convergence of Administrative Sciences and Engineering in the Age of Artificial Intelligence</a:t>
                </a:r>
                <a:endParaRPr lang="en-US" sz="1100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DE2F3BAF-1045-B398-BDF1-56B65A28DD7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2625" y="0"/>
                <a:ext cx="418465" cy="5619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E90E9D9B-4DD2-E660-D1BF-A130333FA0F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1725" y="0"/>
                <a:ext cx="962025" cy="1461135"/>
              </a:xfrm>
              <a:prstGeom prst="rect">
                <a:avLst/>
              </a:prstGeom>
            </p:spPr>
          </p:pic>
        </p:grpSp>
      </p:grp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87B5A320-8525-3017-4A9F-1030B9888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DBF2-E5B7-4831-8D86-22EB1DC2A6C6}" type="datetime1">
              <a:rPr lang="en-US" smtClean="0"/>
              <a:t>12/1/2025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771EED8A-2DC2-9A36-88B4-91C809E55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-17077"/>
            <a:ext cx="11518489" cy="16833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5407FFFE-C9B8-C81C-FF5F-40FAB95BE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401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D0548A-C097-CA50-72FF-98270494E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D57BA7-6368-B8F0-E82F-C8AFC2D3ED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4279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FE0132-340F-6154-B8FE-0270A6D38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9919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04EAD6C-08E2-3461-38A1-F618A0F25F0A}"/>
              </a:ext>
            </a:extLst>
          </p:cNvPr>
          <p:cNvGrpSpPr/>
          <p:nvPr/>
        </p:nvGrpSpPr>
        <p:grpSpPr>
          <a:xfrm>
            <a:off x="2507226" y="0"/>
            <a:ext cx="7177548" cy="1666240"/>
            <a:chOff x="0" y="0"/>
            <a:chExt cx="7515225" cy="166624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EB311675-1299-DECF-0DD7-8A79C35B8CBB}"/>
                </a:ext>
              </a:extLst>
            </p:cNvPr>
            <p:cNvSpPr/>
            <p:nvPr/>
          </p:nvSpPr>
          <p:spPr>
            <a:xfrm>
              <a:off x="0" y="0"/>
              <a:ext cx="7515225" cy="166624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DA36A46C-6204-874E-E6A2-C46A19DBEA7B}"/>
                </a:ext>
              </a:extLst>
            </p:cNvPr>
            <p:cNvGrpSpPr/>
            <p:nvPr/>
          </p:nvGrpSpPr>
          <p:grpSpPr>
            <a:xfrm>
              <a:off x="114300" y="152400"/>
              <a:ext cx="7143750" cy="1461135"/>
              <a:chOff x="0" y="0"/>
              <a:chExt cx="7143750" cy="1461135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D62896F7-D353-486A-6AE2-6488FF1E5F9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783" r="5143" b="44973"/>
              <a:stretch/>
            </p:blipFill>
            <p:spPr bwMode="auto">
              <a:xfrm>
                <a:off x="0" y="0"/>
                <a:ext cx="6170930" cy="87058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4B219944-ECE1-E2B3-B2BA-B47F9B477EF4}"/>
                  </a:ext>
                </a:extLst>
              </p:cNvPr>
              <p:cNvSpPr/>
              <p:nvPr/>
            </p:nvSpPr>
            <p:spPr>
              <a:xfrm>
                <a:off x="0" y="866775"/>
                <a:ext cx="6171565" cy="59436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en-US" sz="15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The First National Conference on the Convergence of Administrative Sciences and Engineering in the Age of Artificial Intelligence</a:t>
                </a:r>
                <a:endParaRPr lang="en-US" sz="1100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9B709BB5-5244-0443-B377-673DC482F70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2625" y="0"/>
                <a:ext cx="418465" cy="5619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F2908985-F0D6-83A2-7FF5-26197A0BC7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1725" y="0"/>
                <a:ext cx="962025" cy="1461135"/>
              </a:xfrm>
              <a:prstGeom prst="rect">
                <a:avLst/>
              </a:prstGeom>
            </p:spPr>
          </p:pic>
        </p:grpSp>
      </p:grp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97797B1C-6AF0-2701-8E2C-9394603AF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DBF2-E5B7-4831-8D86-22EB1DC2A6C6}" type="datetime1">
              <a:rPr lang="en-US" smtClean="0"/>
              <a:t>12/1/2025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68129A56-EA5B-D145-CD52-6BDB2B88C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-17077"/>
            <a:ext cx="11518489" cy="16833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AAA69910-F871-2D48-67B4-0A52112C59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602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22AA90-4B1B-6972-396E-2B66627F2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405AB-1DC2-48B0-B722-E67A685862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854279"/>
            <a:ext cx="9144000" cy="2387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30C35E-43B4-73F9-9B95-B830E1A7FE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29919"/>
            <a:ext cx="9144000" cy="1655762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7D2E60A6-FADB-58E3-5024-669EF0FDA3D1}"/>
              </a:ext>
            </a:extLst>
          </p:cNvPr>
          <p:cNvGrpSpPr/>
          <p:nvPr/>
        </p:nvGrpSpPr>
        <p:grpSpPr>
          <a:xfrm>
            <a:off x="2507226" y="0"/>
            <a:ext cx="7177548" cy="1666240"/>
            <a:chOff x="0" y="0"/>
            <a:chExt cx="7515225" cy="166624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6666760-E04B-06B3-8DE9-13D6E45B5CF2}"/>
                </a:ext>
              </a:extLst>
            </p:cNvPr>
            <p:cNvSpPr/>
            <p:nvPr/>
          </p:nvSpPr>
          <p:spPr>
            <a:xfrm>
              <a:off x="0" y="0"/>
              <a:ext cx="7515225" cy="166624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4811DDD2-6335-93BC-1E1F-81EA32CE2513}"/>
                </a:ext>
              </a:extLst>
            </p:cNvPr>
            <p:cNvGrpSpPr/>
            <p:nvPr/>
          </p:nvGrpSpPr>
          <p:grpSpPr>
            <a:xfrm>
              <a:off x="114300" y="152400"/>
              <a:ext cx="7143750" cy="1461135"/>
              <a:chOff x="0" y="0"/>
              <a:chExt cx="7143750" cy="1461135"/>
            </a:xfrm>
          </p:grpSpPr>
          <p:pic>
            <p:nvPicPr>
              <p:cNvPr id="7" name="Picture 6">
                <a:extLst>
                  <a:ext uri="{FF2B5EF4-FFF2-40B4-BE49-F238E27FC236}">
                    <a16:creationId xmlns:a16="http://schemas.microsoft.com/office/drawing/2014/main" id="{D22448B5-DD3C-AED6-BFF5-7612D066C6E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harpenSoften amount="5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9783" r="5143" b="44973"/>
              <a:stretch/>
            </p:blipFill>
            <p:spPr bwMode="auto">
              <a:xfrm>
                <a:off x="0" y="0"/>
                <a:ext cx="6170930" cy="870585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207C2D7-394F-6EA6-39CD-A83DE4089439}"/>
                  </a:ext>
                </a:extLst>
              </p:cNvPr>
              <p:cNvSpPr/>
              <p:nvPr/>
            </p:nvSpPr>
            <p:spPr>
              <a:xfrm>
                <a:off x="0" y="866775"/>
                <a:ext cx="6171565" cy="594360"/>
              </a:xfrm>
              <a:prstGeom prst="rect">
                <a:avLst/>
              </a:prstGeom>
              <a:ln>
                <a:noFill/>
              </a:ln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 rtl="0">
                  <a:lnSpc>
                    <a:spcPct val="115000"/>
                  </a:lnSpc>
                  <a:spcAft>
                    <a:spcPts val="1000"/>
                  </a:spcAft>
                  <a:buNone/>
                </a:pPr>
                <a:r>
                  <a:rPr lang="en-US" sz="1500" b="1" dirty="0">
                    <a:solidFill>
                      <a:srgbClr val="00000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Arial" panose="020B0604020202020204" pitchFamily="34" charset="0"/>
                  </a:rPr>
                  <a:t>The First National Conference on the Convergence of Administrative Sciences and Engineering in the Age of Artificial Intelligence</a:t>
                </a:r>
                <a:endParaRPr lang="en-US" sz="1100" dirty="0">
                  <a:effectLst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25A41C59-96D5-6B4B-B3B3-28839B12BD4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762625" y="0"/>
                <a:ext cx="418465" cy="561975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10" name="Picture 9">
                <a:extLst>
                  <a:ext uri="{FF2B5EF4-FFF2-40B4-BE49-F238E27FC236}">
                    <a16:creationId xmlns:a16="http://schemas.microsoft.com/office/drawing/2014/main" id="{90216844-DBE7-7B15-685E-BE535C10DBE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1725" y="0"/>
                <a:ext cx="962025" cy="1461135"/>
              </a:xfrm>
              <a:prstGeom prst="rect">
                <a:avLst/>
              </a:prstGeom>
            </p:spPr>
          </p:pic>
        </p:grpSp>
      </p:grp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26C56D6-67D2-A6DE-2E62-992800613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0DBF2-E5B7-4831-8D86-22EB1DC2A6C6}" type="datetime1">
              <a:rPr lang="en-US" smtClean="0"/>
              <a:t>12/1/2025</a:t>
            </a:fld>
            <a:endParaRPr lang="en-US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F059287-E352-B7A8-2D6E-7E5F3AB63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" y="-17077"/>
            <a:ext cx="11518489" cy="168331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2DF761E4-9825-E64E-15C8-D2E0A81F9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BCC4D-7F4D-4DF4-A255-04138F55446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790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304</Words>
  <Application>Microsoft Office PowerPoint</Application>
  <PresentationFormat>Widescreen</PresentationFormat>
  <Paragraphs>47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B Nazanin</vt:lpstr>
      <vt:lpstr>Calibri</vt:lpstr>
      <vt:lpstr>Calibri Light</vt:lpstr>
      <vt:lpstr>Times New Roman</vt:lpstr>
      <vt:lpstr>w_Mitra Black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mehran ziaeyan</dc:creator>
  <cp:lastModifiedBy>mehran ziaeyan</cp:lastModifiedBy>
  <cp:revision>5</cp:revision>
  <dcterms:created xsi:type="dcterms:W3CDTF">2025-12-01T05:06:03Z</dcterms:created>
  <dcterms:modified xsi:type="dcterms:W3CDTF">2025-12-01T05:39:40Z</dcterms:modified>
</cp:coreProperties>
</file>